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0" r:id="rId3"/>
    <p:sldId id="257" r:id="rId4"/>
    <p:sldId id="283" r:id="rId5"/>
    <p:sldId id="259" r:id="rId6"/>
    <p:sldId id="265" r:id="rId7"/>
    <p:sldId id="266" r:id="rId8"/>
    <p:sldId id="267" r:id="rId9"/>
    <p:sldId id="284" r:id="rId10"/>
    <p:sldId id="274" r:id="rId11"/>
    <p:sldId id="285" r:id="rId12"/>
    <p:sldId id="287" r:id="rId13"/>
    <p:sldId id="288" r:id="rId14"/>
    <p:sldId id="286" r:id="rId15"/>
    <p:sldId id="263" r:id="rId16"/>
    <p:sldId id="258" r:id="rId17"/>
    <p:sldId id="262" r:id="rId18"/>
    <p:sldId id="261" r:id="rId19"/>
    <p:sldId id="268" r:id="rId20"/>
    <p:sldId id="290" r:id="rId21"/>
    <p:sldId id="289" r:id="rId22"/>
    <p:sldId id="294" r:id="rId23"/>
    <p:sldId id="291" r:id="rId24"/>
    <p:sldId id="29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0FCDC-234D-43C1-8357-C3AFA2A5A083}" type="datetimeFigureOut">
              <a:rPr lang="ru-RU" smtClean="0"/>
              <a:pPr/>
              <a:t>08.08.2023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6E03-87ED-488F-96C4-F53E90A51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0FCDC-234D-43C1-8357-C3AFA2A5A083}" type="datetimeFigureOut">
              <a:rPr lang="ru-RU" smtClean="0"/>
              <a:pPr/>
              <a:t>08.08.2023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6E03-87ED-488F-96C4-F53E90A51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0FCDC-234D-43C1-8357-C3AFA2A5A083}" type="datetimeFigureOut">
              <a:rPr lang="ru-RU" smtClean="0"/>
              <a:pPr/>
              <a:t>08.08.2023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6E03-87ED-488F-96C4-F53E90A51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0FCDC-234D-43C1-8357-C3AFA2A5A083}" type="datetimeFigureOut">
              <a:rPr lang="ru-RU" smtClean="0"/>
              <a:pPr/>
              <a:t>08.08.2023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6E03-87ED-488F-96C4-F53E90A51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0FCDC-234D-43C1-8357-C3AFA2A5A083}" type="datetimeFigureOut">
              <a:rPr lang="ru-RU" smtClean="0"/>
              <a:pPr/>
              <a:t>08.08.2023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6E03-87ED-488F-96C4-F53E90A51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0FCDC-234D-43C1-8357-C3AFA2A5A083}" type="datetimeFigureOut">
              <a:rPr lang="ru-RU" smtClean="0"/>
              <a:pPr/>
              <a:t>08.08.2023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6E03-87ED-488F-96C4-F53E90A51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0FCDC-234D-43C1-8357-C3AFA2A5A083}" type="datetimeFigureOut">
              <a:rPr lang="ru-RU" smtClean="0"/>
              <a:pPr/>
              <a:t>08.08.2023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6E03-87ED-488F-96C4-F53E90A51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0FCDC-234D-43C1-8357-C3AFA2A5A083}" type="datetimeFigureOut">
              <a:rPr lang="ru-RU" smtClean="0"/>
              <a:pPr/>
              <a:t>08.08.2023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6E03-87ED-488F-96C4-F53E90A51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0FCDC-234D-43C1-8357-C3AFA2A5A083}" type="datetimeFigureOut">
              <a:rPr lang="ru-RU" smtClean="0"/>
              <a:pPr/>
              <a:t>08.08.2023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6E03-87ED-488F-96C4-F53E90A51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0FCDC-234D-43C1-8357-C3AFA2A5A083}" type="datetimeFigureOut">
              <a:rPr lang="ru-RU" smtClean="0"/>
              <a:pPr/>
              <a:t>08.08.2023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6E03-87ED-488F-96C4-F53E90A51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0FCDC-234D-43C1-8357-C3AFA2A5A083}" type="datetimeFigureOut">
              <a:rPr lang="ru-RU" smtClean="0"/>
              <a:pPr/>
              <a:t>08.08.2023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6E03-87ED-488F-96C4-F53E90A51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0FCDC-234D-43C1-8357-C3AFA2A5A083}" type="datetimeFigureOut">
              <a:rPr lang="ru-RU" smtClean="0"/>
              <a:pPr/>
              <a:t>08.08.2023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16E03-87ED-488F-96C4-F53E90A51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s11.livemaster.ru/storage/topic/NxN/77/c1/880e1bcc480bd77f9644e52d5ce3b647edfby4.jpg?h=acruGo2ubCeH8-FP2KD18A"/>
          <p:cNvPicPr>
            <a:picLocks noChangeAspect="1" noChangeArrowheads="1"/>
          </p:cNvPicPr>
          <p:nvPr/>
        </p:nvPicPr>
        <p:blipFill>
          <a:blip r:embed="rId2"/>
          <a:srcRect t="9137"/>
          <a:stretch>
            <a:fillRect/>
          </a:stretch>
        </p:blipFill>
        <p:spPr bwMode="auto">
          <a:xfrm>
            <a:off x="0" y="0"/>
            <a:ext cx="9144001" cy="5683016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</p:spPr>
        <p:txBody>
          <a:bodyPr/>
          <a:lstStyle/>
          <a:p>
            <a:r>
              <a:rPr lang="ru-RU" dirty="0" smtClean="0">
                <a:solidFill>
                  <a:srgbClr val="8A0000"/>
                </a:solidFill>
                <a:latin typeface="Arial Black" pitchFamily="34" charset="0"/>
              </a:rPr>
              <a:t>«В некотором царстве…»</a:t>
            </a:r>
            <a:endParaRPr lang="ru-RU" dirty="0">
              <a:solidFill>
                <a:srgbClr val="8A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cs11.livemaster.ru/storage/topic/NxN/2e/db/858774eb308f5dbb06888550cdd4443e4c60vq.jpg?h=QbQtcMs0wTNF8D5IGSbjg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25449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Синцева\Desktop\530260aeba5371dc98a30726bcey--kukly-i-igrushki-narodnaya-kukla-tolstushka-kostromushka-ili-.jpg"/>
          <p:cNvPicPr>
            <a:picLocks noChangeAspect="1" noChangeArrowheads="1"/>
          </p:cNvPicPr>
          <p:nvPr/>
        </p:nvPicPr>
        <p:blipFill>
          <a:blip r:embed="rId2"/>
          <a:srcRect t="11906" b="3427"/>
          <a:stretch>
            <a:fillRect/>
          </a:stretch>
        </p:blipFill>
        <p:spPr bwMode="auto">
          <a:xfrm>
            <a:off x="214282" y="0"/>
            <a:ext cx="8740946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Синцева\Desktop\35302336_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-48"/>
            <a:ext cx="5143536" cy="68580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инцева\Desktop\8c71efd4d60a76f047ae9168f86e8295.jpg"/>
          <p:cNvPicPr>
            <a:picLocks noChangeAspect="1" noChangeArrowheads="1"/>
          </p:cNvPicPr>
          <p:nvPr/>
        </p:nvPicPr>
        <p:blipFill>
          <a:blip r:embed="rId2"/>
          <a:srcRect b="3125"/>
          <a:stretch>
            <a:fillRect/>
          </a:stretch>
        </p:blipFill>
        <p:spPr bwMode="auto">
          <a:xfrm>
            <a:off x="1000100" y="0"/>
            <a:ext cx="7079202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 descr="C:\Users\Синцева\Desktop\kukla-zhelannica-a-u-vas-est-svoya-beregin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0"/>
            <a:ext cx="6786610" cy="68620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C:\Users\Синцева\Desktop\kukla-vesnyanka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0"/>
            <a:ext cx="5857916" cy="68916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C:\Users\Синцева\Desktop\photo_1666328_587772dca7ee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3536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C:\Users\Синцева\Desktop\Krestets.jpg"/>
          <p:cNvPicPr>
            <a:picLocks noChangeAspect="1" noChangeArrowheads="1"/>
          </p:cNvPicPr>
          <p:nvPr/>
        </p:nvPicPr>
        <p:blipFill>
          <a:blip r:embed="rId2"/>
          <a:srcRect t="11614"/>
          <a:stretch>
            <a:fillRect/>
          </a:stretch>
        </p:blipFill>
        <p:spPr bwMode="auto">
          <a:xfrm>
            <a:off x="1785918" y="0"/>
            <a:ext cx="573489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C:\Users\Синцева\Desktop\Безымянный.jpg"/>
          <p:cNvPicPr>
            <a:picLocks noChangeAspect="1" noChangeArrowheads="1"/>
          </p:cNvPicPr>
          <p:nvPr/>
        </p:nvPicPr>
        <p:blipFill>
          <a:blip r:embed="rId2"/>
          <a:srcRect l="6875" r="24687" b="17061"/>
          <a:stretch>
            <a:fillRect/>
          </a:stretch>
        </p:blipFill>
        <p:spPr bwMode="auto">
          <a:xfrm>
            <a:off x="714348" y="0"/>
            <a:ext cx="7643866" cy="685501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https://www.sunbeads.ru/catalog/1/2/123654_ptitsa-radost.jpg"/>
          <p:cNvPicPr>
            <a:picLocks noChangeAspect="1" noChangeArrowheads="1"/>
          </p:cNvPicPr>
          <p:nvPr/>
        </p:nvPicPr>
        <p:blipFill>
          <a:blip r:embed="rId2"/>
          <a:srcRect l="3906" t="3906" r="4947" b="8202"/>
          <a:stretch>
            <a:fillRect/>
          </a:stretch>
        </p:blipFill>
        <p:spPr bwMode="auto">
          <a:xfrm>
            <a:off x="1928794" y="-30664"/>
            <a:ext cx="5357850" cy="68886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cs11.livemaster.ru/storage/topic/NxN/fd/1a/16761ab03e84bf2c3c081997e6e9064c9f0eto.jpg?h=wD-MV7ZBzwvar4eeQ2-gF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0"/>
            <a:ext cx="5214974" cy="688445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24544" y="1334"/>
            <a:ext cx="10284999" cy="685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9206183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-99392"/>
            <a:ext cx="10282890" cy="696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39882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49" t="400" r="18709" b="-653"/>
          <a:stretch/>
        </p:blipFill>
        <p:spPr>
          <a:xfrm>
            <a:off x="-36512" y="-466090"/>
            <a:ext cx="9217024" cy="742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5568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81" r="3401"/>
          <a:stretch/>
        </p:blipFill>
        <p:spPr>
          <a:xfrm>
            <a:off x="-828600" y="0"/>
            <a:ext cx="9972600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632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100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cs11.livemaster.ru/storage/topic/NxN/47/50/2ff3c491c43f8e18863db83c8bd47ea8d02bfl.jpg?h=Do4OrKR8vk0pBMCG-Um1z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-2381"/>
            <a:ext cx="8001024" cy="686038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rt-work.nethouse.ru/static/img/0000/0006/1670/61670637.r4xstgim1a.W6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0"/>
            <a:ext cx="6357982" cy="684114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9" name="Picture 7" descr="C:\Users\Синцева\Desktop\tradicionnaya-kukla-nerazluchniki-4.jpg"/>
          <p:cNvPicPr>
            <a:picLocks noChangeAspect="1" noChangeArrowheads="1"/>
          </p:cNvPicPr>
          <p:nvPr/>
        </p:nvPicPr>
        <p:blipFill>
          <a:blip r:embed="rId2"/>
          <a:srcRect r="2795"/>
          <a:stretch>
            <a:fillRect/>
          </a:stretch>
        </p:blipFill>
        <p:spPr bwMode="auto">
          <a:xfrm>
            <a:off x="142844" y="0"/>
            <a:ext cx="8858312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cs11.livemaster.ru/storage/topic/NxN/8a/72/db0b60349a3b11cef5a5b15d1033044803392f.jpg?h=g0fVeYDoF4dtq3IGzQPAag"/>
          <p:cNvPicPr>
            <a:picLocks noChangeAspect="1" noChangeArrowheads="1"/>
          </p:cNvPicPr>
          <p:nvPr/>
        </p:nvPicPr>
        <p:blipFill>
          <a:blip r:embed="rId2"/>
          <a:srcRect l="3421" t="2480" r="2491" b="2021"/>
          <a:stretch>
            <a:fillRect/>
          </a:stretch>
        </p:blipFill>
        <p:spPr bwMode="auto">
          <a:xfrm>
            <a:off x="2000232" y="1"/>
            <a:ext cx="489857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cs11.livemaster.ru/storage/topic/NxN/5f/75/362187ab184e843aea6f86526c8428b35e4b57.jpg?h=n6FcE4d8wWOsFsvAwuTzOg"/>
          <p:cNvPicPr>
            <a:picLocks noChangeAspect="1" noChangeArrowheads="1"/>
          </p:cNvPicPr>
          <p:nvPr/>
        </p:nvPicPr>
        <p:blipFill>
          <a:blip r:embed="rId2"/>
          <a:srcRect t="2247" b="4494"/>
          <a:stretch>
            <a:fillRect/>
          </a:stretch>
        </p:blipFill>
        <p:spPr bwMode="auto">
          <a:xfrm>
            <a:off x="0" y="357166"/>
            <a:ext cx="9144000" cy="610788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cs11.livemaster.ru/storage/topic/NxN/85/19/e33373531c63080ef8560123edb3dc2cb2fch9.jpg?h=Bo1dQpLsgWDpfNcmkeLNAA"/>
          <p:cNvPicPr>
            <a:picLocks noChangeAspect="1" noChangeArrowheads="1"/>
          </p:cNvPicPr>
          <p:nvPr/>
        </p:nvPicPr>
        <p:blipFill>
          <a:blip r:embed="rId2"/>
          <a:srcRect t="8139" b="5814"/>
          <a:stretch>
            <a:fillRect/>
          </a:stretch>
        </p:blipFill>
        <p:spPr bwMode="auto">
          <a:xfrm>
            <a:off x="0" y="690409"/>
            <a:ext cx="9144000" cy="538179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pribaikal.ru/fileadmin/Images/Unions/FolkMasters/Kukla/folk-doll-028.jpg"/>
          <p:cNvPicPr>
            <a:picLocks noChangeAspect="1" noChangeArrowheads="1"/>
          </p:cNvPicPr>
          <p:nvPr/>
        </p:nvPicPr>
        <p:blipFill>
          <a:blip r:embed="rId2"/>
          <a:srcRect l="3066" t="12501"/>
          <a:stretch>
            <a:fillRect/>
          </a:stretch>
        </p:blipFill>
        <p:spPr bwMode="auto">
          <a:xfrm>
            <a:off x="21436" y="0"/>
            <a:ext cx="9122564" cy="3000372"/>
          </a:xfrm>
          <a:prstGeom prst="rect">
            <a:avLst/>
          </a:prstGeom>
          <a:noFill/>
        </p:spPr>
      </p:pic>
      <p:pic>
        <p:nvPicPr>
          <p:cNvPr id="1031" name="Picture 7" descr="C:\Users\Синцева\Desktop\konspiekt-mastier-klassa-dlia-dietiei-starshiegho-doshkol-nogho-vozrasta-russkaia-narodnaia-ighrushka-kukla-utieshnitsa_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22163"/>
            <a:ext cx="9144000" cy="37358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2171</TotalTime>
  <Words>5</Words>
  <Application>Microsoft Office PowerPoint</Application>
  <PresentationFormat>Экран (4:3)</PresentationFormat>
  <Paragraphs>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«В некотором царстве…»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ОУНБ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ounb</dc:creator>
  <cp:lastModifiedBy>Синцева</cp:lastModifiedBy>
  <cp:revision>164</cp:revision>
  <dcterms:created xsi:type="dcterms:W3CDTF">2023-05-19T12:59:18Z</dcterms:created>
  <dcterms:modified xsi:type="dcterms:W3CDTF">2023-08-08T10:56:07Z</dcterms:modified>
</cp:coreProperties>
</file>